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8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2B4A6-8C21-4323-B1C9-FC904CA6AD1F}" v="141" dt="2024-03-07T07:33:31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8"/>
    <p:restoredTop sz="94694"/>
  </p:normalViewPr>
  <p:slideViewPr>
    <p:cSldViewPr snapToGrid="0">
      <p:cViewPr varScale="1">
        <p:scale>
          <a:sx n="66" d="100"/>
          <a:sy n="66" d="100"/>
        </p:scale>
        <p:origin x="208" y="1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ACA6-E740-1948-AB7D-CA82DE7E8C1D}" type="datetimeFigureOut">
              <a:rPr lang="en-US" smtClean="0"/>
              <a:t>3/10/24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C44C2-7555-7A42-BFEA-E2B216BE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740B-64A0-A189-C5A2-D145BABA8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8C838-D472-1F7B-48FA-BE55BED2C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D3E7-97BF-8716-1E51-259F2832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295DD-C80C-B641-EFF5-80F1F710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4F6-9A9B-A52B-2FDF-BDD743BC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49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8725-80FD-1B44-3DCA-4821D1EB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D2820-E9D3-092A-22B3-AAE7C34BC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59D65-462D-0BA8-B25B-9A033068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B400C-5C28-5420-0EC1-6AF9AC42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C9B7-EE0C-FA6A-22E9-5A2F92C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25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63155-ABA2-1570-3B48-7A7223F73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105AE-988B-E494-12C2-9A331D9CF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1903A-A26B-B41E-0677-B12BFEF6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D87C-C7E2-24AC-3B09-7239189C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15431-0A5B-FEEE-760C-559F0DFB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93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517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366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27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31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781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4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75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414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7C09-1D74-CF45-994E-42900653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9840-C063-378B-D8B2-AE7E13A78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248D7-6F5B-E51D-6FC1-76F63A82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A2894-4675-2143-4BCE-947FE088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BAC16-362F-0FB6-B425-05C5A153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6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68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83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12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30C8-E198-2455-CB74-F97DD9AF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99B2C-16CA-AB26-91B5-A8055F57C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0DEC3-F6A4-F727-7C9D-D27F959B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BD2C1-D552-2274-D3AB-192125BF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3F72-83A5-3E2C-900E-5E480228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91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E766-2CA1-32B4-1B1F-E7979D84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0B49-F06E-D4EA-EEE8-F59C13407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C759C-5E55-90FC-0B68-F50AFE0B7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EEEDF-B4C7-9E11-181B-1ACC4F2B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8C53-1E40-AF01-A0B3-7E5425F2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41B69-2A3A-DD39-F8B7-94E44518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37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F50A-469C-68B5-4C8D-E9971AEE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214C6-5E80-BA90-B47E-33BFE99E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01C9C-1C0D-1F68-A34A-9A69538ED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C54ED-5F3C-7621-6560-4CA3A3EC2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BB02C-7E7A-0709-3B17-BC081C493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A03DCB-CB0D-4330-EC14-F0A14EA4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C8FDF-822E-2AEC-BC2F-D645A950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0FE9C-1AA7-D84C-062E-64E3BD64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00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12B5-42FF-A77F-0BB4-BD0ACE49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5DBBE-51E2-C078-592F-A75FA615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F6516-3EAB-8916-5C33-500A3FA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EBA21-137B-C193-7F1F-F6B3EA95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63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81BA6-983B-1C1B-5FF5-6B3FD0C1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D4823-12C4-5DE8-6638-5E1A0289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418DA-4E7E-E591-C56B-156E6AF9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79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F991-4D66-3C00-2CC2-8FCD6D08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408B4-43BE-A488-B2CD-D4F9A3E86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E5EEE-2AEC-7BCC-E3B4-782E19D2C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4DA75-0898-E6C1-BC03-7FA71834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17304-F9B7-10D5-48A5-547B9C18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6C400-412E-48DA-9706-3D5B256B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39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7E5D-B26A-07DA-7846-4BA30066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664A1-5EBC-A4B3-0CFB-D9AB19594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88EFD-533C-C731-3F60-1412F7233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D1CB5-8538-2996-279F-F4C7EE05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542B7-C899-EC01-0B1D-E90ED95E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C8BFA-0ADC-EE20-5657-58AE2D66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79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E6D3D-1D74-CACD-DD26-322D00FB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5CEB2-82EC-6291-CFF9-51A7FE55C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B55B9-05DC-B0F3-A6ED-3466E6681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752CE3-7AD3-4F36-BAC5-7F00EE3B43B8}" type="datetimeFigureOut">
              <a:rPr lang="en-SG" smtClean="0"/>
              <a:t>10/3/24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B0AB-B3B5-EBC0-B4F2-5B86536E6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F8246-A2CC-8702-E1BB-18540374E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A761DC-E5DD-448C-BE12-2809E35CEB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10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6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tretching Over Stressing The Ministry Collaborative |  peacecommission.kdsg.gov.ng">
            <a:extLst>
              <a:ext uri="{FF2B5EF4-FFF2-40B4-BE49-F238E27FC236}">
                <a16:creationId xmlns:a16="http://schemas.microsoft.com/office/drawing/2014/main" id="{9EFF16CB-010B-57F3-8C50-6875910D6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2790B4-CD02-4406-D90A-CAD4EF270CA0}"/>
              </a:ext>
            </a:extLst>
          </p:cNvPr>
          <p:cNvSpPr txBox="1"/>
          <p:nvPr/>
        </p:nvSpPr>
        <p:spPr>
          <a:xfrm>
            <a:off x="3124202" y="1224687"/>
            <a:ext cx="6096000" cy="3028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t r e t c h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 g   O u r   F a </a:t>
            </a:r>
            <a:r>
              <a:rPr lang="en-US" sz="36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 h</a:t>
            </a:r>
            <a:endParaRPr lang="en-SG" sz="36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strengthens our belief in him—</a:t>
            </a:r>
            <a:endParaRPr lang="en-SG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(John 11:17-44)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CD309-749B-EB12-3D72-2D6486D2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5963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EAFAC-338C-F430-8DB8-3B8A59EB3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E72841-C8FD-A7D9-0C19-CA13CEF557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F28F6-A272-BFF3-36F3-0FFE4ADE20E7}"/>
              </a:ext>
            </a:extLst>
          </p:cNvPr>
          <p:cNvSpPr txBox="1"/>
          <p:nvPr/>
        </p:nvSpPr>
        <p:spPr>
          <a:xfrm>
            <a:off x="1092200" y="1385890"/>
            <a:ext cx="10007600" cy="2538515"/>
          </a:xfrm>
          <a:prstGeom prst="rect">
            <a:avLst/>
          </a:prstGeom>
          <a:solidFill>
            <a:srgbClr val="421C5E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“Christ does not come to the sepulchre as an idle spectator, but like a wrestler preparing for the contest. Therefore, no wonder that He groans again, for the violent tyranny of death which He had to overcome stands before His eyes.”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John Calvin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4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C9EFC-E9AF-FCE9-9D47-0C341D94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D5F4C8-6034-765C-B9D6-F9BE9A3913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9EAC424-ABE0-8468-85DF-9F3D9A795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tretching Over Stressing The Ministry Collaborative |  peacecommission.kdsg.gov.ng">
            <a:extLst>
              <a:ext uri="{FF2B5EF4-FFF2-40B4-BE49-F238E27FC236}">
                <a16:creationId xmlns:a16="http://schemas.microsoft.com/office/drawing/2014/main" id="{8EB963D1-BD71-C65C-31F8-F2607FAD1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7407"/>
          <a:stretch/>
        </p:blipFill>
        <p:spPr bwMode="auto">
          <a:xfrm>
            <a:off x="0" y="5252720"/>
            <a:ext cx="3939017" cy="1605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FFCBC-0DA2-C9E6-5F98-E28DB9A2CA35}"/>
              </a:ext>
            </a:extLst>
          </p:cNvPr>
          <p:cNvSpPr txBox="1"/>
          <p:nvPr/>
        </p:nvSpPr>
        <p:spPr>
          <a:xfrm>
            <a:off x="593836" y="1570518"/>
            <a:ext cx="782880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trauma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28-40)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A76C0-4554-4206-CC11-BC044118F75F}"/>
              </a:ext>
            </a:extLst>
          </p:cNvPr>
          <p:cNvSpPr txBox="1"/>
          <p:nvPr/>
        </p:nvSpPr>
        <p:spPr>
          <a:xfrm>
            <a:off x="1178035" y="2348367"/>
            <a:ext cx="610616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motional struggles (28-35)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C422B-123A-6083-C527-3FF7D5372036}"/>
              </a:ext>
            </a:extLst>
          </p:cNvPr>
          <p:cNvSpPr txBox="1"/>
          <p:nvPr/>
        </p:nvSpPr>
        <p:spPr>
          <a:xfrm>
            <a:off x="1178035" y="3008830"/>
            <a:ext cx="518668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Confusion (36-40)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2C3D5-1A00-0E53-BA9E-0AFCAAC3592B}"/>
              </a:ext>
            </a:extLst>
          </p:cNvPr>
          <p:cNvSpPr txBox="1"/>
          <p:nvPr/>
        </p:nvSpPr>
        <p:spPr>
          <a:xfrm>
            <a:off x="593836" y="785259"/>
            <a:ext cx="782880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progression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17-27, 39-40)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026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B554A-A5D4-CE64-4C9D-D2FDD1C6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0375A-2E7C-7090-0B40-86BEA439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Stretching Over Stressing The Ministry Collaborative |  peacecommission.kdsg.gov.ng">
            <a:extLst>
              <a:ext uri="{FF2B5EF4-FFF2-40B4-BE49-F238E27FC236}">
                <a16:creationId xmlns:a16="http://schemas.microsoft.com/office/drawing/2014/main" id="{B0C4767F-CF56-3220-8084-768540B01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7407"/>
          <a:stretch/>
        </p:blipFill>
        <p:spPr bwMode="auto">
          <a:xfrm>
            <a:off x="0" y="5252720"/>
            <a:ext cx="3939017" cy="1605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CB0ECD-45D1-9880-9813-0EE7A40CE78D}"/>
              </a:ext>
            </a:extLst>
          </p:cNvPr>
          <p:cNvSpPr txBox="1"/>
          <p:nvPr/>
        </p:nvSpPr>
        <p:spPr>
          <a:xfrm>
            <a:off x="593836" y="1570518"/>
            <a:ext cx="782880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trauma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28-40)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4EEEB-A894-920A-33BB-F126E45686EE}"/>
              </a:ext>
            </a:extLst>
          </p:cNvPr>
          <p:cNvSpPr txBox="1"/>
          <p:nvPr/>
        </p:nvSpPr>
        <p:spPr>
          <a:xfrm>
            <a:off x="593835" y="2355777"/>
            <a:ext cx="782880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The confirmation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41-44)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5A55D-7CDB-B909-0343-2F45803813E2}"/>
              </a:ext>
            </a:extLst>
          </p:cNvPr>
          <p:cNvSpPr txBox="1"/>
          <p:nvPr/>
        </p:nvSpPr>
        <p:spPr>
          <a:xfrm>
            <a:off x="593836" y="785259"/>
            <a:ext cx="782880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progression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17-27, 39-40)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28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tretching Over Stressing The Ministry Collaborative |  peacecommission.kdsg.gov.ng">
            <a:extLst>
              <a:ext uri="{FF2B5EF4-FFF2-40B4-BE49-F238E27FC236}">
                <a16:creationId xmlns:a16="http://schemas.microsoft.com/office/drawing/2014/main" id="{9EFF16CB-010B-57F3-8C50-6875910D6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2790B4-CD02-4406-D90A-CAD4EF270CA0}"/>
              </a:ext>
            </a:extLst>
          </p:cNvPr>
          <p:cNvSpPr txBox="1"/>
          <p:nvPr/>
        </p:nvSpPr>
        <p:spPr>
          <a:xfrm>
            <a:off x="3048000" y="1355319"/>
            <a:ext cx="6096000" cy="5010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t r e t c h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 g   O u r   F a </a:t>
            </a:r>
            <a:r>
              <a:rPr lang="en-US" sz="36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 h</a:t>
            </a:r>
            <a:endParaRPr lang="en-SG" sz="36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-Jesus strengthens our belief in him-</a:t>
            </a:r>
            <a:endParaRPr lang="en-SG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(John 11:17-44)</a:t>
            </a:r>
          </a:p>
        </p:txBody>
      </p:sp>
    </p:spTree>
    <p:extLst>
      <p:ext uri="{BB962C8B-B14F-4D97-AF65-F5344CB8AC3E}">
        <p14:creationId xmlns:p14="http://schemas.microsoft.com/office/powerpoint/2010/main" val="26452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CB4C21-2DC8-40B6-A131-93E9D2CD08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3C34-4C34-C69C-C97B-A711DEF789FC}"/>
              </a:ext>
            </a:extLst>
          </p:cNvPr>
          <p:cNvSpPr txBox="1"/>
          <p:nvPr/>
        </p:nvSpPr>
        <p:spPr>
          <a:xfrm>
            <a:off x="1470660" y="1090603"/>
            <a:ext cx="9250680" cy="4676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Chronology of death</a:t>
            </a:r>
            <a:endParaRPr lang="en-SG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warns of death (Gen 2:17) 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 brings death to all mankind (Rom 5:12-14; 6:23)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Abel dies (Gen 4:8) 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death (Genesis 4-5)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death in the flood (Gen 7:21)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creation has suffered physically from the consequences of sin (Rom 8:20-23)</a:t>
            </a:r>
            <a:endParaRPr lang="en-SG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 sets us free from cycle of death (1 Corinthians 15)</a:t>
            </a:r>
            <a:endParaRPr lang="en-SG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E9A3-47F5-6E11-4597-61257C6CD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82EC3E-4292-C7C8-09D2-7C926B5419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5D3728E-5BF0-F829-6E19-A16AEF856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tretching Over Stressing The Ministry Collaborative |  peacecommission.kdsg.gov.ng">
            <a:extLst>
              <a:ext uri="{FF2B5EF4-FFF2-40B4-BE49-F238E27FC236}">
                <a16:creationId xmlns:a16="http://schemas.microsoft.com/office/drawing/2014/main" id="{234618F1-4220-6997-6C23-0820486CE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7407"/>
          <a:stretch/>
        </p:blipFill>
        <p:spPr bwMode="auto">
          <a:xfrm>
            <a:off x="0" y="5252720"/>
            <a:ext cx="3939017" cy="1605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4CC62D-11EC-BF57-6D2B-55DB8111E4CA}"/>
              </a:ext>
            </a:extLst>
          </p:cNvPr>
          <p:cNvSpPr txBox="1"/>
          <p:nvPr/>
        </p:nvSpPr>
        <p:spPr>
          <a:xfrm>
            <a:off x="593836" y="785259"/>
            <a:ext cx="766624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progression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17-27, 39-40)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D4B22-E632-C6AA-710C-C8A11F9D7EBD}"/>
              </a:ext>
            </a:extLst>
          </p:cNvPr>
          <p:cNvSpPr txBox="1"/>
          <p:nvPr/>
        </p:nvSpPr>
        <p:spPr>
          <a:xfrm>
            <a:off x="1447800" y="1570518"/>
            <a:ext cx="351028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Recite faith (17-26)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169BD5-2955-EF60-BD3A-9D745824C58C}"/>
              </a:ext>
            </a:extLst>
          </p:cNvPr>
          <p:cNvSpPr txBox="1"/>
          <p:nvPr/>
        </p:nvSpPr>
        <p:spPr>
          <a:xfrm>
            <a:off x="5628640" y="2337996"/>
            <a:ext cx="6045200" cy="3257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Recite faith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I believe in God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I believe that Jesus can heal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I believe that God hears Jesus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I believe in the resurrection of the dead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376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39255-0470-0B91-8B33-EF73A57B9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08139C-6B31-39C4-9CC1-604B2202F3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Stretching Over Stressing The Ministry Collaborative |  peacecommission.kdsg.gov.ng">
            <a:extLst>
              <a:ext uri="{FF2B5EF4-FFF2-40B4-BE49-F238E27FC236}">
                <a16:creationId xmlns:a16="http://schemas.microsoft.com/office/drawing/2014/main" id="{6A2DA822-8E2D-914F-71F8-9CF934EEF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7407"/>
          <a:stretch/>
        </p:blipFill>
        <p:spPr bwMode="auto">
          <a:xfrm>
            <a:off x="0" y="5252720"/>
            <a:ext cx="3939017" cy="1605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78C6F-401D-FFE3-1CDE-94A834CFECA4}"/>
              </a:ext>
            </a:extLst>
          </p:cNvPr>
          <p:cNvSpPr txBox="1"/>
          <p:nvPr/>
        </p:nvSpPr>
        <p:spPr>
          <a:xfrm>
            <a:off x="593836" y="785259"/>
            <a:ext cx="768656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progression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17-27, 39-40)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5C112-8129-6B0C-FC41-6EBD5F471EE4}"/>
              </a:ext>
            </a:extLst>
          </p:cNvPr>
          <p:cNvSpPr txBox="1"/>
          <p:nvPr/>
        </p:nvSpPr>
        <p:spPr>
          <a:xfrm>
            <a:off x="1447800" y="1570518"/>
            <a:ext cx="351028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Recite faith (17-26)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C4370-B94F-470F-E7F2-AD908853A4BE}"/>
              </a:ext>
            </a:extLst>
          </p:cNvPr>
          <p:cNvSpPr txBox="1"/>
          <p:nvPr/>
        </p:nvSpPr>
        <p:spPr>
          <a:xfrm>
            <a:off x="1447800" y="2238139"/>
            <a:ext cx="43434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Personalize faith (25-26)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BAC21-929C-5D15-5599-D64F9216FAA4}"/>
              </a:ext>
            </a:extLst>
          </p:cNvPr>
          <p:cNvSpPr txBox="1"/>
          <p:nvPr/>
        </p:nvSpPr>
        <p:spPr>
          <a:xfrm>
            <a:off x="6212840" y="2281711"/>
            <a:ext cx="5054600" cy="2611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Personalize Faith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I believe Jesus has power of life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I believe Jesus raises the dead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I believe in him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837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F3DC7-028F-AC1E-3978-940D2192F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9D4BC-BEB9-878F-8F12-BB27A5028C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Stretching Over Stressing The Ministry Collaborative |  peacecommission.kdsg.gov.ng">
            <a:extLst>
              <a:ext uri="{FF2B5EF4-FFF2-40B4-BE49-F238E27FC236}">
                <a16:creationId xmlns:a16="http://schemas.microsoft.com/office/drawing/2014/main" id="{6A329650-ADC9-1FB6-977B-6E1E0211F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7407"/>
          <a:stretch/>
        </p:blipFill>
        <p:spPr bwMode="auto">
          <a:xfrm>
            <a:off x="0" y="5252720"/>
            <a:ext cx="3939017" cy="1605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C195B7-365C-725A-C917-49FF6E41EDF7}"/>
              </a:ext>
            </a:extLst>
          </p:cNvPr>
          <p:cNvSpPr txBox="1"/>
          <p:nvPr/>
        </p:nvSpPr>
        <p:spPr>
          <a:xfrm>
            <a:off x="593836" y="785259"/>
            <a:ext cx="782880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progression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17-27, 39-40)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EE5A7-E933-AEB4-1297-B0FB5B134F58}"/>
              </a:ext>
            </a:extLst>
          </p:cNvPr>
          <p:cNvSpPr txBox="1"/>
          <p:nvPr/>
        </p:nvSpPr>
        <p:spPr>
          <a:xfrm>
            <a:off x="1447800" y="1570518"/>
            <a:ext cx="351028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Recite faith (17-26)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D7111-5988-2388-B302-706CDC99AD97}"/>
              </a:ext>
            </a:extLst>
          </p:cNvPr>
          <p:cNvSpPr txBox="1"/>
          <p:nvPr/>
        </p:nvSpPr>
        <p:spPr>
          <a:xfrm>
            <a:off x="1447800" y="2238139"/>
            <a:ext cx="43434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Personalize faith (25-26)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37845-3DFF-F81C-0B7B-1340033462B5}"/>
              </a:ext>
            </a:extLst>
          </p:cNvPr>
          <p:cNvSpPr txBox="1"/>
          <p:nvPr/>
        </p:nvSpPr>
        <p:spPr>
          <a:xfrm>
            <a:off x="1468120" y="2921000"/>
            <a:ext cx="37846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Test faith (27, 39-40)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57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FE3B3-41FD-5AA5-F10E-C81EF6E4D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733749-1047-66D9-FECA-0ED6A16541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60BB6-E547-A834-12FE-1E15AA56E558}"/>
              </a:ext>
            </a:extLst>
          </p:cNvPr>
          <p:cNvSpPr txBox="1"/>
          <p:nvPr/>
        </p:nvSpPr>
        <p:spPr>
          <a:xfrm>
            <a:off x="152400" y="1253810"/>
            <a:ext cx="11826240" cy="2999732"/>
          </a:xfrm>
          <a:prstGeom prst="rect">
            <a:avLst/>
          </a:prstGeom>
          <a:solidFill>
            <a:srgbClr val="421C5E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Recite faith				Personalize faith		Test faith		</a:t>
            </a:r>
            <a:endParaRPr lang="en-SG" sz="2800" b="1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Repeat words of truth		Increase devotion to	Increase desire for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					the object of faith		devotion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Knowledge in head			Pursuit in heart		Step forward in life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0CA7D1-0915-A2B5-3CFF-4DF74900B7CC}"/>
              </a:ext>
            </a:extLst>
          </p:cNvPr>
          <p:cNvCxnSpPr>
            <a:cxnSpLocks/>
          </p:cNvCxnSpPr>
          <p:nvPr/>
        </p:nvCxnSpPr>
        <p:spPr>
          <a:xfrm>
            <a:off x="162560" y="1899920"/>
            <a:ext cx="118262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5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CDFD2-8155-651C-A5CF-4A1458D19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7F5F7-92EE-113A-5F21-0BD1591829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2A9AB6E-AE3B-2CF3-CCB3-1134B6BDE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tretching Over Stressing The Ministry Collaborative |  peacecommission.kdsg.gov.ng">
            <a:extLst>
              <a:ext uri="{FF2B5EF4-FFF2-40B4-BE49-F238E27FC236}">
                <a16:creationId xmlns:a16="http://schemas.microsoft.com/office/drawing/2014/main" id="{1EF07D42-C246-DCBB-730D-6602B2AC7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7407"/>
          <a:stretch/>
        </p:blipFill>
        <p:spPr bwMode="auto">
          <a:xfrm>
            <a:off x="0" y="5252720"/>
            <a:ext cx="3939017" cy="1605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21F13-606E-85BD-84FE-943E93E87C7D}"/>
              </a:ext>
            </a:extLst>
          </p:cNvPr>
          <p:cNvSpPr txBox="1"/>
          <p:nvPr/>
        </p:nvSpPr>
        <p:spPr>
          <a:xfrm>
            <a:off x="593836" y="1570518"/>
            <a:ext cx="782880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trauma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28-40)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E0D6A-3952-5253-0726-0BCDEA89C581}"/>
              </a:ext>
            </a:extLst>
          </p:cNvPr>
          <p:cNvSpPr txBox="1"/>
          <p:nvPr/>
        </p:nvSpPr>
        <p:spPr>
          <a:xfrm>
            <a:off x="1178035" y="2348367"/>
            <a:ext cx="610616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Emotional struggles (28-35)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1B0A3-9108-23E2-B1DE-E0F2F5653A71}"/>
              </a:ext>
            </a:extLst>
          </p:cNvPr>
          <p:cNvSpPr txBox="1"/>
          <p:nvPr/>
        </p:nvSpPr>
        <p:spPr>
          <a:xfrm>
            <a:off x="593836" y="785259"/>
            <a:ext cx="7828803" cy="5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progression of stretched faith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17-27, 39-40)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161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509</Words>
  <Application>Microsoft Macintosh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Aptos</vt:lpstr>
      <vt:lpstr>Aptos Display</vt:lpstr>
      <vt:lpstr>Arial</vt:lpstr>
      <vt:lpstr>Calibri</vt:lpstr>
      <vt:lpstr>Californian FB</vt:lpstr>
      <vt:lpstr>Helvetica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3</cp:revision>
  <dcterms:created xsi:type="dcterms:W3CDTF">2024-03-07T06:53:11Z</dcterms:created>
  <dcterms:modified xsi:type="dcterms:W3CDTF">2024-03-10T01:57:12Z</dcterms:modified>
</cp:coreProperties>
</file>